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83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76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049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92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5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374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35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19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7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8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674A-A960-4F6A-9AC8-29D1B8455119}" type="datetimeFigureOut">
              <a:rPr lang="en-GB" smtClean="0"/>
              <a:t>15/11/2013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9428-385B-4013-B2F5-324B2F252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94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2203" t="12353" r="19069" b="7357"/>
          <a:stretch/>
        </p:blipFill>
        <p:spPr>
          <a:xfrm>
            <a:off x="212036" y="79514"/>
            <a:ext cx="8706678" cy="6692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Cavendish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MorleO</dc:creator>
  <cp:lastModifiedBy>MorleO</cp:lastModifiedBy>
  <cp:revision>2</cp:revision>
  <dcterms:created xsi:type="dcterms:W3CDTF">2013-11-15T21:11:51Z</dcterms:created>
  <dcterms:modified xsi:type="dcterms:W3CDTF">2013-11-15T21:20:25Z</dcterms:modified>
</cp:coreProperties>
</file>