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5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3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1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4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48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35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6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80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4A245-D7F7-4D42-AC1F-7843A63DE811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8234-53EC-4C82-A12D-5681A6F18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3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533525" y="619125"/>
            <a:ext cx="8523288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524000" y="1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4000" b="1" dirty="0" smtClean="0">
                <a:solidFill>
                  <a:srgbClr val="F79646"/>
                </a:solidFill>
              </a:rPr>
              <a:t>Cheesy Chilli Frittata</a:t>
            </a:r>
            <a:endParaRPr lang="en-GB" sz="4000" b="1" dirty="0">
              <a:solidFill>
                <a:srgbClr val="F7964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82305"/>
              </p:ext>
            </p:extLst>
          </p:nvPr>
        </p:nvGraphicFramePr>
        <p:xfrm>
          <a:off x="1587499" y="784225"/>
          <a:ext cx="10063073" cy="2017896"/>
        </p:xfrm>
        <a:graphic>
          <a:graphicData uri="http://schemas.openxmlformats.org/drawingml/2006/table">
            <a:tbl>
              <a:tblPr/>
              <a:tblGrid>
                <a:gridCol w="3663809"/>
                <a:gridCol w="3663809"/>
                <a:gridCol w="2735455"/>
              </a:tblGrid>
              <a:tr h="2968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need:</a:t>
                      </a: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1339850">
                <a:tc>
                  <a:txBody>
                    <a:bodyPr/>
                    <a:lstStyle>
                      <a:lvl1pPr marL="609600" indent="-609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09600" marR="0" lvl="0" indent="-609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eggs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spring onions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100grams sweetcorn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small chilli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75g cheddar cheese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Teaspoon of oil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Small Bowl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Large Bowl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Fork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Chopping board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Knife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Grater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Plate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Round Baking tray</a:t>
                      </a: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Preheat oven to 180C/Gas mark 4</a:t>
                      </a: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76950" y="61695"/>
            <a:ext cx="29718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 smtClean="0"/>
              <a:t>With spring onions and sweetcorn</a:t>
            </a:r>
            <a:endParaRPr lang="en-GB" dirty="0"/>
          </a:p>
        </p:txBody>
      </p:sp>
      <p:sp>
        <p:nvSpPr>
          <p:cNvPr id="4114" name="Rectangle 3"/>
          <p:cNvSpPr>
            <a:spLocks noChangeArrowheads="1"/>
          </p:cNvSpPr>
          <p:nvPr/>
        </p:nvSpPr>
        <p:spPr bwMode="auto">
          <a:xfrm>
            <a:off x="1533525" y="619125"/>
            <a:ext cx="8523288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4115" name="TextBox 7"/>
          <p:cNvSpPr txBox="1">
            <a:spLocks noChangeArrowheads="1"/>
          </p:cNvSpPr>
          <p:nvPr/>
        </p:nvSpPr>
        <p:spPr bwMode="auto">
          <a:xfrm>
            <a:off x="1504950" y="2863851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smtClean="0">
                <a:solidFill>
                  <a:srgbClr val="F79646"/>
                </a:solidFill>
              </a:rPr>
              <a:t>Frittata Method</a:t>
            </a:r>
            <a:endParaRPr lang="en-GB" sz="3600" b="1" dirty="0">
              <a:solidFill>
                <a:srgbClr val="F79646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33526" y="3509963"/>
            <a:ext cx="6938963" cy="291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/>
              <a:t>Finely chop the </a:t>
            </a:r>
            <a:r>
              <a:rPr lang="en-GB" altLang="en-US" sz="1600" b="1" dirty="0" smtClean="0"/>
              <a:t>spring onions </a:t>
            </a:r>
            <a:r>
              <a:rPr lang="en-GB" altLang="en-US" sz="1600" b="1" dirty="0"/>
              <a:t>and </a:t>
            </a:r>
            <a:r>
              <a:rPr lang="en-GB" altLang="en-US" sz="1600" b="1" dirty="0" smtClean="0"/>
              <a:t>chilli.  Make sure you remove the membrane and the seeds from the chilli.</a:t>
            </a:r>
            <a:endParaRPr lang="en-GB" altLang="en-US" sz="16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Grate the cheese on to a plate.</a:t>
            </a:r>
            <a:endParaRPr lang="en-GB" altLang="en-US" sz="16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Measure out the sweetcorn</a:t>
            </a:r>
            <a:r>
              <a:rPr lang="en-GB" altLang="en-US" sz="1600" b="1" dirty="0"/>
              <a:t>, </a:t>
            </a:r>
            <a:r>
              <a:rPr lang="en-GB" altLang="en-US" sz="1600" b="1" dirty="0" smtClean="0"/>
              <a:t>and any other optional </a:t>
            </a:r>
            <a:r>
              <a:rPr lang="en-GB" altLang="en-US" sz="1600" b="1" dirty="0"/>
              <a:t>extra ingredients </a:t>
            </a:r>
            <a:r>
              <a:rPr lang="en-GB" altLang="en-US" sz="1600" b="1" dirty="0" smtClean="0"/>
              <a:t>or seasoning.</a:t>
            </a:r>
            <a:endParaRPr lang="en-GB" altLang="en-US" sz="16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Crack the eggs one at a time into a small bowl before adding them to the large bowl.</a:t>
            </a:r>
            <a:endParaRPr lang="en-GB" altLang="en-US" sz="16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Scramble the eggs with a fork.</a:t>
            </a:r>
            <a:endParaRPr lang="en-GB" altLang="en-US" sz="16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Add other ingredients and mix.</a:t>
            </a:r>
            <a:endParaRPr lang="en-GB" altLang="en-US" sz="16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Grease the baking tray</a:t>
            </a:r>
            <a:endParaRPr lang="en-GB" altLang="en-US" sz="16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Pour contents of the bowl into the baking tray.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GB" altLang="en-US" sz="1600" b="1" dirty="0" smtClean="0"/>
              <a:t>Bake for 30 </a:t>
            </a:r>
            <a:r>
              <a:rPr lang="en-GB" altLang="en-US" sz="1600" b="1" dirty="0" err="1" smtClean="0"/>
              <a:t>mins</a:t>
            </a:r>
            <a:r>
              <a:rPr lang="en-GB" altLang="en-US" sz="1600" b="1" dirty="0" smtClean="0"/>
              <a:t> or until egg has set</a:t>
            </a:r>
            <a:endParaRPr lang="en-GB" altLang="en-US" sz="1600" b="1" dirty="0"/>
          </a:p>
          <a:p>
            <a:pPr marL="342900" indent="-342900" eaLnBrk="0" hangingPunct="0">
              <a:buFont typeface="+mj-lt"/>
              <a:buAutoNum type="arabicPeriod"/>
              <a:defRPr/>
            </a:pPr>
            <a:endParaRPr lang="en-GB" sz="1500" b="1" dirty="0"/>
          </a:p>
          <a:p>
            <a:pPr eaLnBrk="0" hangingPunct="0">
              <a:defRPr/>
            </a:pPr>
            <a:r>
              <a:rPr lang="en-GB" sz="1500" b="1" dirty="0">
                <a:solidFill>
                  <a:schemeClr val="accent6">
                    <a:lumMod val="75000"/>
                  </a:schemeClr>
                </a:solidFill>
              </a:rPr>
              <a:t>To serve:  </a:t>
            </a:r>
            <a:r>
              <a:rPr lang="en-GB" sz="1500" b="1" dirty="0"/>
              <a:t>The </a:t>
            </a:r>
            <a:r>
              <a:rPr lang="en-GB" sz="1500" b="1" dirty="0" smtClean="0"/>
              <a:t>frittata </a:t>
            </a:r>
            <a:r>
              <a:rPr lang="en-GB" sz="1500" b="1" dirty="0"/>
              <a:t>can be served </a:t>
            </a:r>
            <a:r>
              <a:rPr lang="en-GB" sz="1500" b="1" dirty="0" smtClean="0"/>
              <a:t>as a slice with a salad </a:t>
            </a:r>
            <a:endParaRPr lang="en-GB" sz="15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202" y="3297314"/>
            <a:ext cx="3130371" cy="313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161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The Cavendish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MorleO</dc:creator>
  <cp:lastModifiedBy>MorleO</cp:lastModifiedBy>
  <cp:revision>3</cp:revision>
  <dcterms:created xsi:type="dcterms:W3CDTF">2013-11-06T07:50:29Z</dcterms:created>
  <dcterms:modified xsi:type="dcterms:W3CDTF">2013-11-08T17:03:06Z</dcterms:modified>
</cp:coreProperties>
</file>