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8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0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7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6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2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1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A4EC-511D-4438-968E-06A6D1A93FC5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8C83-2A8A-46A2-9764-6D4ECE5D3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79" t="2485" r="41412" b="12216"/>
          <a:stretch/>
        </p:blipFill>
        <p:spPr>
          <a:xfrm>
            <a:off x="1134766" y="1737019"/>
            <a:ext cx="1566125" cy="2003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0396"/>
            <a:ext cx="21421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Ingredients</a:t>
            </a:r>
          </a:p>
          <a:p>
            <a:endParaRPr lang="en-GB" dirty="0" smtClean="0"/>
          </a:p>
          <a:p>
            <a:r>
              <a:rPr lang="en-GB" sz="1400" dirty="0" smtClean="0"/>
              <a:t>140g butter</a:t>
            </a:r>
          </a:p>
          <a:p>
            <a:endParaRPr lang="en-GB" sz="1400" dirty="0" smtClean="0"/>
          </a:p>
          <a:p>
            <a:r>
              <a:rPr lang="en-GB" sz="1400" dirty="0" smtClean="0"/>
              <a:t>225g plain flour</a:t>
            </a:r>
          </a:p>
          <a:p>
            <a:endParaRPr lang="en-GB" sz="1400" dirty="0" smtClean="0"/>
          </a:p>
          <a:p>
            <a:r>
              <a:rPr lang="en-GB" sz="1400" dirty="0" smtClean="0"/>
              <a:t>50g caster sugar</a:t>
            </a:r>
          </a:p>
          <a:p>
            <a:endParaRPr lang="en-GB" sz="1400" dirty="0" smtClean="0"/>
          </a:p>
          <a:p>
            <a:r>
              <a:rPr lang="en-GB" sz="1400" dirty="0" smtClean="0"/>
              <a:t>pinch of salt</a:t>
            </a:r>
          </a:p>
          <a:p>
            <a:endParaRPr lang="en-GB" sz="1400" dirty="0" smtClean="0"/>
          </a:p>
          <a:p>
            <a:r>
              <a:rPr lang="en-GB" sz="1400" dirty="0" smtClean="0"/>
              <a:t>1 egg yolk</a:t>
            </a:r>
          </a:p>
          <a:p>
            <a:endParaRPr lang="en-GB" sz="1400" dirty="0" smtClean="0"/>
          </a:p>
          <a:p>
            <a:r>
              <a:rPr lang="en-GB" sz="1400" dirty="0" smtClean="0"/>
              <a:t>1-2 </a:t>
            </a:r>
            <a:r>
              <a:rPr lang="en-GB" sz="1400" dirty="0" err="1" smtClean="0"/>
              <a:t>tsp</a:t>
            </a:r>
            <a:r>
              <a:rPr lang="en-GB" sz="1400" dirty="0" smtClean="0"/>
              <a:t> cold water</a:t>
            </a:r>
          </a:p>
          <a:p>
            <a:endParaRPr lang="en-GB" sz="1400" dirty="0" smtClean="0"/>
          </a:p>
          <a:p>
            <a:r>
              <a:rPr lang="en-GB" sz="1400" dirty="0" smtClean="0"/>
              <a:t>250g mincemeat</a:t>
            </a:r>
          </a:p>
          <a:p>
            <a:endParaRPr lang="en-GB" sz="1400" dirty="0" smtClean="0"/>
          </a:p>
          <a:p>
            <a:r>
              <a:rPr lang="en-GB" sz="1400" dirty="0" smtClean="0"/>
              <a:t>icing sugar for dusting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398903" y="246099"/>
            <a:ext cx="35620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Pastry Preparation method</a:t>
            </a:r>
          </a:p>
          <a:p>
            <a:endParaRPr lang="en-GB" sz="1600" dirty="0" smtClean="0"/>
          </a:p>
          <a:p>
            <a:r>
              <a:rPr lang="en-GB" sz="1600" dirty="0"/>
              <a:t>1</a:t>
            </a:r>
            <a:r>
              <a:rPr lang="en-GB" sz="1600" dirty="0" smtClean="0"/>
              <a:t>.  Separate the egg yolk from the egg white (your teacher will show you how) </a:t>
            </a:r>
          </a:p>
          <a:p>
            <a:endParaRPr lang="en-GB" sz="1600" dirty="0"/>
          </a:p>
          <a:p>
            <a:r>
              <a:rPr lang="en-GB" sz="1600" dirty="0" smtClean="0"/>
              <a:t>2.  Rub the butter into the flour and add the caster sugar and a pinch of salt until the mixture is a bit crumbly. </a:t>
            </a:r>
          </a:p>
          <a:p>
            <a:endParaRPr lang="en-GB" sz="1600" dirty="0" smtClean="0"/>
          </a:p>
          <a:p>
            <a:r>
              <a:rPr lang="en-GB" sz="1600" dirty="0"/>
              <a:t>3</a:t>
            </a:r>
            <a:r>
              <a:rPr lang="en-GB" sz="1600" dirty="0" smtClean="0"/>
              <a:t>.  Combine mixture with the egg yolk and 1-2 teaspoons of water until it forms soft dough, then put it into a plastic bag and chill until next lesson.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7605" y="246099"/>
            <a:ext cx="3928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Mince Pie method</a:t>
            </a:r>
          </a:p>
          <a:p>
            <a:endParaRPr lang="en-GB" sz="1600" dirty="0" smtClean="0"/>
          </a:p>
          <a:p>
            <a:r>
              <a:rPr lang="en-GB" sz="1600" dirty="0" smtClean="0"/>
              <a:t>1.  Roll out the pastry to a thickness of 3-4mm and cut out about 12 rounds with a pastry cutter.</a:t>
            </a:r>
          </a:p>
          <a:p>
            <a:endParaRPr lang="en-GB" sz="1600" dirty="0" smtClean="0"/>
          </a:p>
          <a:p>
            <a:r>
              <a:rPr lang="en-GB" sz="1600" dirty="0"/>
              <a:t>2</a:t>
            </a:r>
            <a:r>
              <a:rPr lang="en-GB" sz="1600" dirty="0" smtClean="0"/>
              <a:t>. Place in lightly greased patty tin and spoon the mincemeat evenly into the pies.</a:t>
            </a:r>
          </a:p>
          <a:p>
            <a:endParaRPr lang="en-GB" sz="1600" dirty="0" smtClean="0"/>
          </a:p>
          <a:p>
            <a:r>
              <a:rPr lang="en-GB" sz="1600" dirty="0"/>
              <a:t>3</a:t>
            </a:r>
            <a:r>
              <a:rPr lang="en-GB" sz="1600" dirty="0" smtClean="0"/>
              <a:t>. Re-roll the leftover pastry and cut out round lids, stars or other festive shapes to fit on top of the mincemeat.</a:t>
            </a:r>
          </a:p>
          <a:p>
            <a:endParaRPr lang="en-GB" sz="1600" dirty="0" smtClean="0"/>
          </a:p>
          <a:p>
            <a:r>
              <a:rPr lang="en-GB" sz="1600" dirty="0"/>
              <a:t>4</a:t>
            </a:r>
            <a:r>
              <a:rPr lang="en-GB" sz="1600" dirty="0" smtClean="0"/>
              <a:t>. Lightly brush the pastry tops with milk or beaten egg and bake in the oven for 12 - 15 minutes until golden.</a:t>
            </a:r>
          </a:p>
          <a:p>
            <a:endParaRPr lang="en-GB" sz="1600" dirty="0" smtClean="0"/>
          </a:p>
          <a:p>
            <a:r>
              <a:rPr lang="en-GB" sz="1600" dirty="0"/>
              <a:t>5</a:t>
            </a:r>
            <a:r>
              <a:rPr lang="en-GB" sz="1600" dirty="0" smtClean="0"/>
              <a:t>. Remove from oven and leave for a few minutes before removing from tins and cooling on a wire rack. </a:t>
            </a:r>
          </a:p>
          <a:p>
            <a:endParaRPr lang="en-GB" sz="1600" dirty="0" smtClean="0"/>
          </a:p>
          <a:p>
            <a:r>
              <a:rPr lang="en-GB" sz="1600" dirty="0"/>
              <a:t>6</a:t>
            </a:r>
            <a:r>
              <a:rPr lang="en-GB" sz="1600" dirty="0" smtClean="0"/>
              <a:t>. Dust with icing sugar.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37"/>
            <a:ext cx="408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Festive Mince Pies</a:t>
            </a:r>
            <a:endParaRPr lang="en-GB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851" b="10900"/>
          <a:stretch/>
        </p:blipFill>
        <p:spPr>
          <a:xfrm>
            <a:off x="4451911" y="3684104"/>
            <a:ext cx="3459986" cy="2968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248" y="1945338"/>
            <a:ext cx="1131564" cy="1118508"/>
          </a:xfrm>
          <a:prstGeom prst="rect">
            <a:avLst/>
          </a:prstGeom>
        </p:spPr>
      </p:pic>
      <p:sp>
        <p:nvSpPr>
          <p:cNvPr id="18" name="5-Point Star 17"/>
          <p:cNvSpPr/>
          <p:nvPr/>
        </p:nvSpPr>
        <p:spPr>
          <a:xfrm>
            <a:off x="189647" y="4803430"/>
            <a:ext cx="2020446" cy="1903737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3272429" y="5693121"/>
            <a:ext cx="1126474" cy="110426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6-Point Star 19"/>
          <p:cNvSpPr/>
          <p:nvPr/>
        </p:nvSpPr>
        <p:spPr>
          <a:xfrm>
            <a:off x="1654073" y="734998"/>
            <a:ext cx="984974" cy="1166514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qual 20"/>
          <p:cNvSpPr/>
          <p:nvPr/>
        </p:nvSpPr>
        <p:spPr>
          <a:xfrm>
            <a:off x="2738296" y="624745"/>
            <a:ext cx="1498552" cy="1075680"/>
          </a:xfrm>
          <a:prstGeom prst="mathEqual">
            <a:avLst>
              <a:gd name="adj1" fmla="val 13664"/>
              <a:gd name="adj2" fmla="val 117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2744924" y="1174709"/>
            <a:ext cx="1498552" cy="1075680"/>
          </a:xfrm>
          <a:prstGeom prst="mathEqual">
            <a:avLst>
              <a:gd name="adj1" fmla="val 13664"/>
              <a:gd name="adj2" fmla="val 117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3023721" y="870209"/>
            <a:ext cx="1498552" cy="1075680"/>
          </a:xfrm>
          <a:prstGeom prst="mathEqual">
            <a:avLst>
              <a:gd name="adj1" fmla="val 13664"/>
              <a:gd name="adj2" fmla="val 117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2459319" y="870209"/>
            <a:ext cx="1498552" cy="1075680"/>
          </a:xfrm>
          <a:prstGeom prst="mathEqual">
            <a:avLst>
              <a:gd name="adj1" fmla="val 13664"/>
              <a:gd name="adj2" fmla="val 117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2538465" y="2050869"/>
            <a:ext cx="833027" cy="793967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art 26"/>
          <p:cNvSpPr/>
          <p:nvPr/>
        </p:nvSpPr>
        <p:spPr>
          <a:xfrm>
            <a:off x="2083903" y="5719621"/>
            <a:ext cx="1075672" cy="944442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7566">
            <a:off x="1717263" y="3335309"/>
            <a:ext cx="2346727" cy="1471217"/>
          </a:xfrm>
          <a:prstGeom prst="rect">
            <a:avLst/>
          </a:prstGeom>
        </p:spPr>
      </p:pic>
      <p:sp>
        <p:nvSpPr>
          <p:cNvPr id="29" name="7-Point Star 28"/>
          <p:cNvSpPr/>
          <p:nvPr/>
        </p:nvSpPr>
        <p:spPr>
          <a:xfrm>
            <a:off x="2744924" y="4359601"/>
            <a:ext cx="1401896" cy="1232573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6-Point Star 36"/>
          <p:cNvSpPr/>
          <p:nvPr/>
        </p:nvSpPr>
        <p:spPr>
          <a:xfrm>
            <a:off x="10442652" y="5135136"/>
            <a:ext cx="1431234" cy="1572031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Yummy!</a:t>
            </a:r>
            <a:endParaRPr lang="en-GB" dirty="0"/>
          </a:p>
        </p:txBody>
      </p:sp>
      <p:sp>
        <p:nvSpPr>
          <p:cNvPr id="38" name="6-Point Star 37"/>
          <p:cNvSpPr/>
          <p:nvPr/>
        </p:nvSpPr>
        <p:spPr>
          <a:xfrm>
            <a:off x="9407740" y="5724210"/>
            <a:ext cx="978653" cy="1042090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Yummy!</a:t>
            </a:r>
            <a:endParaRPr lang="en-GB" sz="1050" dirty="0"/>
          </a:p>
        </p:txBody>
      </p:sp>
      <p:sp>
        <p:nvSpPr>
          <p:cNvPr id="39" name="6-Point Star 38"/>
          <p:cNvSpPr/>
          <p:nvPr/>
        </p:nvSpPr>
        <p:spPr>
          <a:xfrm>
            <a:off x="8471539" y="5704239"/>
            <a:ext cx="818590" cy="868935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Yummy!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7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234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Cavendish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MorleO</dc:creator>
  <cp:lastModifiedBy>MorleO</cp:lastModifiedBy>
  <cp:revision>8</cp:revision>
  <dcterms:created xsi:type="dcterms:W3CDTF">2013-11-29T09:24:01Z</dcterms:created>
  <dcterms:modified xsi:type="dcterms:W3CDTF">2013-11-29T10:33:16Z</dcterms:modified>
</cp:coreProperties>
</file>