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5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43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61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78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0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9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4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8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8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9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CA506-B278-4E00-A452-BB6CFE754B42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367D-8E1C-4B68-86E9-93B1DCFC4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90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251" t="12984" r="19052" b="7966"/>
          <a:stretch/>
        </p:blipFill>
        <p:spPr>
          <a:xfrm>
            <a:off x="17647" y="0"/>
            <a:ext cx="9126353" cy="69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Cavendish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MorleO</dc:creator>
  <cp:lastModifiedBy>MorleO</cp:lastModifiedBy>
  <cp:revision>1</cp:revision>
  <dcterms:created xsi:type="dcterms:W3CDTF">2013-11-15T21:18:56Z</dcterms:created>
  <dcterms:modified xsi:type="dcterms:W3CDTF">2013-11-15T21:19:45Z</dcterms:modified>
</cp:coreProperties>
</file>