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9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2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7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1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1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D603-A080-489A-AC1F-E33E67127A0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C1C5-9A77-4D1C-A839-5708DEBC9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3" y="712079"/>
            <a:ext cx="6093119" cy="450656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657069" y="1257200"/>
            <a:ext cx="2876281" cy="34163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100g noodles </a:t>
            </a:r>
          </a:p>
          <a:p>
            <a:r>
              <a:rPr lang="en-GB" dirty="0" smtClean="0"/>
              <a:t>1 x chicken breast</a:t>
            </a:r>
          </a:p>
          <a:p>
            <a:r>
              <a:rPr lang="en-GB" dirty="0" smtClean="0"/>
              <a:t> 1 clove garlic </a:t>
            </a:r>
          </a:p>
          <a:p>
            <a:r>
              <a:rPr lang="en-GB" dirty="0" smtClean="0"/>
              <a:t>½ red chilli </a:t>
            </a:r>
          </a:p>
          <a:p>
            <a:r>
              <a:rPr lang="en-GB" dirty="0" smtClean="0"/>
              <a:t>1cm fresh ginger </a:t>
            </a:r>
          </a:p>
          <a:p>
            <a:r>
              <a:rPr lang="en-GB" dirty="0" smtClean="0"/>
              <a:t>3 mushrooms </a:t>
            </a:r>
          </a:p>
          <a:p>
            <a:r>
              <a:rPr lang="en-GB" dirty="0" smtClean="0"/>
              <a:t>½ red onion</a:t>
            </a:r>
          </a:p>
          <a:p>
            <a:r>
              <a:rPr lang="en-GB" dirty="0" smtClean="0"/>
              <a:t>½ </a:t>
            </a:r>
            <a:r>
              <a:rPr lang="en-GB" dirty="0"/>
              <a:t>yellow pepper </a:t>
            </a:r>
            <a:endParaRPr lang="en-GB" dirty="0" smtClean="0"/>
          </a:p>
          <a:p>
            <a:r>
              <a:rPr lang="en-GB" dirty="0" smtClean="0"/>
              <a:t>1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choi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1 </a:t>
            </a:r>
            <a:r>
              <a:rPr lang="en-GB" dirty="0"/>
              <a:t>x 10ml spoon oil </a:t>
            </a:r>
            <a:endParaRPr lang="en-GB" dirty="0" smtClean="0"/>
          </a:p>
          <a:p>
            <a:r>
              <a:rPr lang="en-GB" dirty="0" smtClean="0"/>
              <a:t>1 </a:t>
            </a:r>
            <a:r>
              <a:rPr lang="en-GB" dirty="0"/>
              <a:t>x 10ml spoon soy </a:t>
            </a:r>
            <a:r>
              <a:rPr lang="en-GB" dirty="0" smtClean="0"/>
              <a:t>sauce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750185" y="2226696"/>
            <a:ext cx="1974761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2 chopping boards</a:t>
            </a:r>
          </a:p>
          <a:p>
            <a:r>
              <a:rPr lang="en-GB" dirty="0" smtClean="0"/>
              <a:t>2 knives </a:t>
            </a:r>
          </a:p>
          <a:p>
            <a:r>
              <a:rPr lang="en-GB" dirty="0" smtClean="0"/>
              <a:t>Measuring spoons Wok or frying pan Wooden spoon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6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" y="107214"/>
            <a:ext cx="3091395" cy="223673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057" y="107214"/>
            <a:ext cx="3221559" cy="223673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099" y="107214"/>
            <a:ext cx="3004235" cy="22395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943" t="25811" r="21554" b="17127"/>
          <a:stretch/>
        </p:blipFill>
        <p:spPr>
          <a:xfrm>
            <a:off x="8706113" y="1892848"/>
            <a:ext cx="3334439" cy="234429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463" y="2487885"/>
            <a:ext cx="3098363" cy="23097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7333" r="11374"/>
          <a:stretch/>
        </p:blipFill>
        <p:spPr>
          <a:xfrm>
            <a:off x="3360033" y="2487885"/>
            <a:ext cx="1918461" cy="23097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9" y="2487885"/>
            <a:ext cx="3107528" cy="23165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7835" t="22655" r="18565" b="14201"/>
          <a:stretch/>
        </p:blipFill>
        <p:spPr>
          <a:xfrm>
            <a:off x="8744058" y="4289682"/>
            <a:ext cx="3313758" cy="24525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8955" t="16454" b="17918"/>
          <a:stretch/>
        </p:blipFill>
        <p:spPr>
          <a:xfrm>
            <a:off x="944032" y="4881092"/>
            <a:ext cx="3744727" cy="189559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t="33688"/>
          <a:stretch/>
        </p:blipFill>
        <p:spPr>
          <a:xfrm>
            <a:off x="4776244" y="4881092"/>
            <a:ext cx="3792845" cy="186114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034912" y="107214"/>
            <a:ext cx="1886863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Key Words:</a:t>
            </a:r>
          </a:p>
          <a:p>
            <a:r>
              <a:rPr lang="en-GB" sz="1600" dirty="0" smtClean="0"/>
              <a:t>Cross contamination</a:t>
            </a:r>
          </a:p>
          <a:p>
            <a:r>
              <a:rPr lang="en-GB" sz="1600" dirty="0" smtClean="0"/>
              <a:t>Preparation</a:t>
            </a:r>
          </a:p>
          <a:p>
            <a:r>
              <a:rPr lang="en-GB" sz="1600" dirty="0" smtClean="0"/>
              <a:t>Shred</a:t>
            </a:r>
          </a:p>
          <a:p>
            <a:r>
              <a:rPr lang="en-GB" sz="1600" dirty="0" smtClean="0"/>
              <a:t>Slice</a:t>
            </a:r>
          </a:p>
          <a:p>
            <a:r>
              <a:rPr lang="en-GB" sz="1600" dirty="0" smtClean="0"/>
              <a:t>Bridge Technique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57608" y="1846481"/>
            <a:ext cx="12220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Red board for </a:t>
            </a:r>
          </a:p>
          <a:p>
            <a:pPr algn="ctr"/>
            <a:r>
              <a:rPr lang="en-GB" sz="1400" dirty="0" smtClean="0"/>
              <a:t>raw meat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24322" y="1661648"/>
            <a:ext cx="13829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Peel garlic then chop or press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3999" y="1692263"/>
            <a:ext cx="13829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De-seed chilli peppers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51941" y="3779212"/>
            <a:ext cx="13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Thinly </a:t>
            </a:r>
            <a:r>
              <a:rPr lang="en-GB" sz="1400" dirty="0"/>
              <a:t>slice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97748" y="2603499"/>
            <a:ext cx="9787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Grate or finely chop ginger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4137165" y="4459042"/>
            <a:ext cx="10871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1600" dirty="0" smtClean="0"/>
              <a:t>Slice onion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1019774" y="4459042"/>
            <a:ext cx="25773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Deseed and slice pepper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3126558" y="6372907"/>
            <a:ext cx="14453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Remove ends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717189" y="6398665"/>
            <a:ext cx="172887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Shred the leaves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794767" y="4328067"/>
            <a:ext cx="178927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Wash and slice….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9971496" y="6372907"/>
            <a:ext cx="201369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…. Or peel and slice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4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28" r="12515"/>
          <a:stretch/>
        </p:blipFill>
        <p:spPr>
          <a:xfrm>
            <a:off x="4695007" y="49103"/>
            <a:ext cx="2852009" cy="2794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" y="49103"/>
            <a:ext cx="3760292" cy="2797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416" y="49103"/>
            <a:ext cx="3759695" cy="279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715" r="18720"/>
          <a:stretch/>
        </p:blipFill>
        <p:spPr>
          <a:xfrm>
            <a:off x="8330753" y="3224250"/>
            <a:ext cx="3683358" cy="36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373" r="19384"/>
          <a:stretch/>
        </p:blipFill>
        <p:spPr>
          <a:xfrm>
            <a:off x="4468970" y="3224250"/>
            <a:ext cx="3618963" cy="36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0101" r="17470"/>
          <a:stretch/>
        </p:blipFill>
        <p:spPr>
          <a:xfrm>
            <a:off x="59899" y="3224250"/>
            <a:ext cx="3541690" cy="36337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759688" y="2262883"/>
            <a:ext cx="874816" cy="52602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547016" y="2273753"/>
            <a:ext cx="745568" cy="50227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11487958" y="2665927"/>
            <a:ext cx="553791" cy="55832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flipH="1">
            <a:off x="7547016" y="6283355"/>
            <a:ext cx="783737" cy="49920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flipH="1">
            <a:off x="3611912" y="6321663"/>
            <a:ext cx="857057" cy="44802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743200" y="2363904"/>
            <a:ext cx="1106641" cy="3219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Heat oil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5198680" y="2363904"/>
            <a:ext cx="2386962" cy="3219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onion and seasoning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9627149" y="2446986"/>
            <a:ext cx="2386962" cy="3219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onion and seasoning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8202904" y="6361229"/>
            <a:ext cx="3363264" cy="3434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the chicken and fry for 5-6 minutes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4479294" y="6371020"/>
            <a:ext cx="3067722" cy="3434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Keep stirring on a medium heat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376497" y="6371020"/>
            <a:ext cx="3225093" cy="3434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other vegetables and stir 2 minutes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708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" y="123202"/>
            <a:ext cx="3870923" cy="2876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80" y="123201"/>
            <a:ext cx="3870923" cy="2876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30" y="123201"/>
            <a:ext cx="3870923" cy="287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177" y="3224250"/>
            <a:ext cx="4874495" cy="36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10" y="3212735"/>
            <a:ext cx="4874495" cy="36337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59688" y="2262883"/>
            <a:ext cx="874816" cy="52602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547016" y="2273753"/>
            <a:ext cx="745568" cy="50227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02288" y="2363904"/>
            <a:ext cx="1647554" cy="3219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any Leaves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5909800" y="2363904"/>
            <a:ext cx="1675842" cy="3219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Soy Sauce</a:t>
            </a:r>
            <a:endParaRPr lang="en-GB" sz="14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10355387" y="3142120"/>
            <a:ext cx="874816" cy="52602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flipH="1">
            <a:off x="5535179" y="3244145"/>
            <a:ext cx="922339" cy="50227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142505" y="2685877"/>
            <a:ext cx="1190445" cy="32197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Stir 1 minute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5996348" y="3134098"/>
            <a:ext cx="1542683" cy="11266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Add ready to wok noodles or pre cooked rice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2967" y="3340745"/>
            <a:ext cx="113640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Well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8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153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Cavendish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MorleO</dc:creator>
  <cp:lastModifiedBy>MorleO</cp:lastModifiedBy>
  <cp:revision>13</cp:revision>
  <cp:lastPrinted>2013-11-21T13:01:35Z</cp:lastPrinted>
  <dcterms:created xsi:type="dcterms:W3CDTF">2013-11-20T17:40:08Z</dcterms:created>
  <dcterms:modified xsi:type="dcterms:W3CDTF">2013-11-21T18:04:41Z</dcterms:modified>
</cp:coreProperties>
</file>